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1B35-445F-485D-8C04-DD07E2574366}" type="datetimeFigureOut">
              <a:rPr lang="en-US" smtClean="0"/>
              <a:t>29/07/2022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C362-FD44-4A09-8A13-539D08DB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14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1B35-445F-485D-8C04-DD07E2574366}" type="datetimeFigureOut">
              <a:rPr lang="en-US" smtClean="0"/>
              <a:t>29/07/2022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C362-FD44-4A09-8A13-539D08DB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74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1B35-445F-485D-8C04-DD07E2574366}" type="datetimeFigureOut">
              <a:rPr lang="en-US" smtClean="0"/>
              <a:t>29/07/2022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C362-FD44-4A09-8A13-539D08DB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9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1B35-445F-485D-8C04-DD07E2574366}" type="datetimeFigureOut">
              <a:rPr lang="en-US" smtClean="0"/>
              <a:t>29/07/2022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C362-FD44-4A09-8A13-539D08DB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1B35-445F-485D-8C04-DD07E2574366}" type="datetimeFigureOut">
              <a:rPr lang="en-US" smtClean="0"/>
              <a:t>29/07/2022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C362-FD44-4A09-8A13-539D08DB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9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1B35-445F-485D-8C04-DD07E2574366}" type="datetimeFigureOut">
              <a:rPr lang="en-US" smtClean="0"/>
              <a:t>29/07/2022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C362-FD44-4A09-8A13-539D08DB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6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1B35-445F-485D-8C04-DD07E2574366}" type="datetimeFigureOut">
              <a:rPr lang="en-US" smtClean="0"/>
              <a:t>29/07/2022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C362-FD44-4A09-8A13-539D08DB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3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1B35-445F-485D-8C04-DD07E2574366}" type="datetimeFigureOut">
              <a:rPr lang="en-US" smtClean="0"/>
              <a:t>29/07/2022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C362-FD44-4A09-8A13-539D08DB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3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1B35-445F-485D-8C04-DD07E2574366}" type="datetimeFigureOut">
              <a:rPr lang="en-US" smtClean="0"/>
              <a:t>29/07/2022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C362-FD44-4A09-8A13-539D08DB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05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1B35-445F-485D-8C04-DD07E2574366}" type="datetimeFigureOut">
              <a:rPr lang="en-US" smtClean="0"/>
              <a:t>29/07/2022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C362-FD44-4A09-8A13-539D08DB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4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1B35-445F-485D-8C04-DD07E2574366}" type="datetimeFigureOut">
              <a:rPr lang="en-US" smtClean="0"/>
              <a:t>29/07/2022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C362-FD44-4A09-8A13-539D08DB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6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B1B35-445F-485D-8C04-DD07E2574366}" type="datetimeFigureOut">
              <a:rPr lang="en-US" smtClean="0"/>
              <a:t>29/07/2022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FC362-FD44-4A09-8A13-539D08DBA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2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94" y="168443"/>
            <a:ext cx="10058400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458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889" y="216569"/>
            <a:ext cx="8510504" cy="6437588"/>
          </a:xfrm>
        </p:spPr>
      </p:pic>
    </p:spTree>
    <p:extLst>
      <p:ext uri="{BB962C8B-B14F-4D97-AF65-F5344CB8AC3E}">
        <p14:creationId xmlns:p14="http://schemas.microsoft.com/office/powerpoint/2010/main" val="227495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905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24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4036" y="-314785"/>
            <a:ext cx="7172785" cy="7172785"/>
          </a:xfrm>
        </p:spPr>
      </p:pic>
    </p:spTree>
    <p:extLst>
      <p:ext uri="{BB962C8B-B14F-4D97-AF65-F5344CB8AC3E}">
        <p14:creationId xmlns:p14="http://schemas.microsoft.com/office/powerpoint/2010/main" val="642138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3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lokesh khaitan</dc:creator>
  <cp:lastModifiedBy>lokesh khaitan</cp:lastModifiedBy>
  <cp:revision>3</cp:revision>
  <dcterms:created xsi:type="dcterms:W3CDTF">2022-07-29T08:07:26Z</dcterms:created>
  <dcterms:modified xsi:type="dcterms:W3CDTF">2022-07-29T08:53:50Z</dcterms:modified>
</cp:coreProperties>
</file>